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0080625" cy="7559675"/>
  <p:notesSz cx="7559675" cy="10691813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09" d="100"/>
          <a:sy n="109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0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0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1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1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0D8E8FBF-3BA4-4141-8C00-7447B23FF81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166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5DAC0A-7C6F-48A6-99A9-61476FEA2A3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441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8F77392-4DDB-4017-92B7-C3ADD15EB11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967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57" name="Bilde 56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58" name="Bilde 57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07" name="Bilde 106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108" name="Bilde 107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156" name="Bilde 155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157" name="Bilde 156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05" name="Bilde 204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  <p:pic>
        <p:nvPicPr>
          <p:cNvPr id="206" name="Bilde 205"/>
          <p:cNvPicPr/>
          <p:nvPr/>
        </p:nvPicPr>
        <p:blipFill>
          <a:blip r:embed="rId2"/>
          <a:stretch/>
        </p:blipFill>
        <p:spPr>
          <a:xfrm>
            <a:off x="672120" y="3162600"/>
            <a:ext cx="3404160" cy="271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72120" y="672120"/>
            <a:ext cx="6997680" cy="67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7212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42775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2416680" y="461592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212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2416680" y="2381760"/>
            <a:ext cx="166104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72120" y="4615920"/>
            <a:ext cx="3404160" cy="2040120"/>
          </a:xfrm>
          <a:prstGeom prst="rect">
            <a:avLst/>
          </a:prstGeom>
        </p:spPr>
        <p:txBody>
          <a:bodyPr lIns="0" tIns="0" rIns="0" bIns="0"/>
          <a:lstStyle/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Line 1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" name="CustomShape 20"/>
          <p:cNvSpPr/>
          <p:nvPr/>
        </p:nvSpPr>
        <p:spPr>
          <a:xfrm>
            <a:off x="-9360" y="-9360"/>
            <a:ext cx="951840" cy="6280560"/>
          </a:xfrm>
          <a:custGeom>
            <a:avLst/>
            <a:gdLst/>
            <a:ahLst/>
            <a:cxnLst/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lumMod val="75000"/>
              <a:alpha val="85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1246320" y="2650680"/>
            <a:ext cx="6423120" cy="181440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595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E59721C-FBF3-479F-98C6-E2200FBB98C5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0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1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2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" name="PlaceHolder 1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97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0" name="PlaceHolder 12"/>
          <p:cNvSpPr>
            <a:spLocks noGrp="1"/>
          </p:cNvSpPr>
          <p:nvPr>
            <p:ph type="body"/>
          </p:nvPr>
        </p:nvSpPr>
        <p:spPr>
          <a:xfrm>
            <a:off x="672120" y="2381760"/>
            <a:ext cx="3404160" cy="4277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260000" lvl="2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764000" lvl="3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2268000" lvl="4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1" name="PlaceHolder 13"/>
          <p:cNvSpPr>
            <a:spLocks noGrp="1"/>
          </p:cNvSpPr>
          <p:nvPr>
            <p:ph type="body"/>
          </p:nvPr>
        </p:nvSpPr>
        <p:spPr>
          <a:xfrm>
            <a:off x="4265640" y="2381760"/>
            <a:ext cx="3404160" cy="4277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260000" lvl="2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764000" lvl="3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2268000" lvl="4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2" name="PlaceHolder 14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15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16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CCE2F5A-43AC-4E98-88C6-E45B6E9B3609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4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5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6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7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9" name="PlaceHolder 11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12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13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A9E4D7F-E51E-43FE-AA6A-09EF67332DD3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1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nb-NO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title text format</a:t>
            </a:r>
          </a:p>
        </p:txBody>
      </p:sp>
      <p:sp>
        <p:nvSpPr>
          <p:cNvPr id="123" name="PlaceHolder 1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ine 1"/>
          <p:cNvSpPr/>
          <p:nvPr/>
        </p:nvSpPr>
        <p:spPr>
          <a:xfrm flipV="1">
            <a:off x="5656320" y="4602600"/>
            <a:ext cx="4434480" cy="29570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" name="Line 2"/>
          <p:cNvSpPr/>
          <p:nvPr/>
        </p:nvSpPr>
        <p:spPr>
          <a:xfrm>
            <a:off x="7763760" y="0"/>
            <a:ext cx="1344240" cy="7559640"/>
          </a:xfrm>
          <a:prstGeom prst="line">
            <a:avLst/>
          </a:prstGeom>
          <a:ln w="9360">
            <a:solidFill>
              <a:schemeClr val="accent1">
                <a:alpha val="7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7597800" y="0"/>
            <a:ext cx="2501640" cy="7568640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1" name="CustomShape 4"/>
          <p:cNvSpPr/>
          <p:nvPr/>
        </p:nvSpPr>
        <p:spPr>
          <a:xfrm>
            <a:off x="7943040" y="-9360"/>
            <a:ext cx="2147400" cy="7568640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" name="CustomShape 5"/>
          <p:cNvSpPr/>
          <p:nvPr/>
        </p:nvSpPr>
        <p:spPr>
          <a:xfrm>
            <a:off x="7317720" y="4321080"/>
            <a:ext cx="2770560" cy="3238200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CustomShape 6"/>
          <p:cNvSpPr/>
          <p:nvPr/>
        </p:nvSpPr>
        <p:spPr>
          <a:xfrm>
            <a:off x="7728480" y="-9360"/>
            <a:ext cx="2361960" cy="7568640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7"/>
          <p:cNvSpPr/>
          <p:nvPr/>
        </p:nvSpPr>
        <p:spPr>
          <a:xfrm>
            <a:off x="9145440" y="-9360"/>
            <a:ext cx="945000" cy="7568640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75000"/>
              <a:alpha val="6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5" name="CustomShape 8"/>
          <p:cNvSpPr/>
          <p:nvPr/>
        </p:nvSpPr>
        <p:spPr>
          <a:xfrm>
            <a:off x="8923320" y="-9360"/>
            <a:ext cx="1175760" cy="7568640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8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6" name="CustomShape 9"/>
          <p:cNvSpPr/>
          <p:nvPr/>
        </p:nvSpPr>
        <p:spPr>
          <a:xfrm>
            <a:off x="8895240" y="5394600"/>
            <a:ext cx="1205640" cy="2165040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lumMod val="50000"/>
              <a:alpha val="76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10"/>
          <p:cNvSpPr/>
          <p:nvPr/>
        </p:nvSpPr>
        <p:spPr>
          <a:xfrm>
            <a:off x="-9360" y="4423680"/>
            <a:ext cx="503640" cy="3144960"/>
          </a:xfrm>
          <a:custGeom>
            <a:avLst/>
            <a:gdLst/>
            <a:ahLst/>
            <a:cxnLst/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8" name="PlaceHolder 11"/>
          <p:cNvSpPr>
            <a:spLocks noGrp="1"/>
          </p:cNvSpPr>
          <p:nvPr>
            <p:ph type="title"/>
          </p:nvPr>
        </p:nvSpPr>
        <p:spPr>
          <a:xfrm>
            <a:off x="672120" y="672120"/>
            <a:ext cx="6997680" cy="14554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97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Master title style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69" name="PlaceHolder 12"/>
          <p:cNvSpPr>
            <a:spLocks noGrp="1"/>
          </p:cNvSpPr>
          <p:nvPr>
            <p:ph type="body"/>
          </p:nvPr>
        </p:nvSpPr>
        <p:spPr>
          <a:xfrm>
            <a:off x="672120" y="2381760"/>
            <a:ext cx="6997680" cy="427752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Sixth Outline Level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Seventh Outline LevelEdit Master text styles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Second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260000" lvl="2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55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Third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1764000" lvl="3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Fourth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2268000" lvl="4" indent="-251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33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Fifth level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70" name="PlaceHolder 13"/>
          <p:cNvSpPr>
            <a:spLocks noGrp="1"/>
          </p:cNvSpPr>
          <p:nvPr>
            <p:ph type="dt"/>
          </p:nvPr>
        </p:nvSpPr>
        <p:spPr>
          <a:xfrm>
            <a:off x="5959080" y="6659640"/>
            <a:ext cx="753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89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2/23/18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1" name="PlaceHolder 14"/>
          <p:cNvSpPr>
            <a:spLocks noGrp="1"/>
          </p:cNvSpPr>
          <p:nvPr>
            <p:ph type="ftr"/>
          </p:nvPr>
        </p:nvSpPr>
        <p:spPr>
          <a:xfrm>
            <a:off x="672120" y="6659640"/>
            <a:ext cx="5096160" cy="40212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PlaceHolder 15"/>
          <p:cNvSpPr>
            <a:spLocks noGrp="1"/>
          </p:cNvSpPr>
          <p:nvPr>
            <p:ph type="sldNum"/>
          </p:nvPr>
        </p:nvSpPr>
        <p:spPr>
          <a:xfrm>
            <a:off x="7104960" y="6659640"/>
            <a:ext cx="564840" cy="4021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703B16B-9FB3-4486-84E5-596CD0E1F6B7}" type="slidenum">
              <a:rPr lang="en-US" sz="989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280800" y="1642320"/>
            <a:ext cx="7388640" cy="1814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11500" b="0" strike="noStrike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Team </a:t>
            </a:r>
            <a:r>
              <a:rPr lang="nb-NO" sz="11500" b="0" strike="noStrike" spc="-1" dirty="0" err="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grnn</a:t>
            </a:r>
            <a:r>
              <a:rPr lang="nb-NO" sz="11500" b="0" strike="noStrike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 </a:t>
            </a:r>
            <a:endParaRPr lang="nb-NO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1246320" y="3433680"/>
            <a:ext cx="6423120" cy="1208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199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 kort presentasjon av oblig2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1791720" y="519480"/>
            <a:ext cx="6997680" cy="1455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7200" b="0" strike="noStrike" spc="-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Barnesjakk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441000" y="2059200"/>
            <a:ext cx="3927600" cy="1206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venir Next"/>
              </a:rPr>
              <a:t>Sjakk-applikasjon for nybegynnere og barn i alderen 3-17 år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16" name="Bilde 5"/>
          <p:cNvPicPr/>
          <p:nvPr/>
        </p:nvPicPr>
        <p:blipFill>
          <a:blip r:embed="rId2"/>
          <a:stretch/>
        </p:blipFill>
        <p:spPr>
          <a:xfrm>
            <a:off x="480240" y="3282480"/>
            <a:ext cx="7144560" cy="3871800"/>
          </a:xfrm>
          <a:prstGeom prst="rect">
            <a:avLst/>
          </a:prstGeom>
          <a:ln>
            <a:noFill/>
          </a:ln>
        </p:spPr>
      </p:pic>
      <p:pic>
        <p:nvPicPr>
          <p:cNvPr id="217" name="Bilde 2"/>
          <p:cNvPicPr/>
          <p:nvPr/>
        </p:nvPicPr>
        <p:blipFill>
          <a:blip r:embed="rId3"/>
          <a:stretch/>
        </p:blipFill>
        <p:spPr>
          <a:xfrm>
            <a:off x="441000" y="435240"/>
            <a:ext cx="970200" cy="16236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4368960" y="2059200"/>
            <a:ext cx="3927600" cy="12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Avenir Next"/>
              </a:rPr>
              <a:t>Introduksjon til hvordan man spiller sjakk, med regler og hvordan man flytter brikker</a:t>
            </a: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Case 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3"/>
          <p:cNvPicPr/>
          <p:nvPr/>
        </p:nvPicPr>
        <p:blipFill>
          <a:blip r:embed="rId2"/>
          <a:stretch/>
        </p:blipFill>
        <p:spPr>
          <a:xfrm>
            <a:off x="640080" y="1476720"/>
            <a:ext cx="8494920" cy="519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Klassediagram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Bilde 221"/>
          <p:cNvPicPr/>
          <p:nvPr/>
        </p:nvPicPr>
        <p:blipFill>
          <a:blip r:embed="rId3"/>
          <a:stretch/>
        </p:blipFill>
        <p:spPr>
          <a:xfrm>
            <a:off x="2446920" y="1280160"/>
            <a:ext cx="4851000" cy="594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4532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Møter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653400" y="1392480"/>
            <a:ext cx="6997680" cy="4277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Mandager 14.00 – 17.00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Leder: Eivind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Git-ansvarlig: Helge Mikael 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Verktøyansvarlig: Håkon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Sjekke status på ferdige oppgaver og delegere ut nye.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Kommunikasjon utenom møte håndteres via Slack</a:t>
            </a: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GitLab. To branches; master og develop. Merge develop med master ukentlig under møtet.</a:t>
            </a:r>
          </a:p>
        </p:txBody>
      </p:sp>
      <p:pic>
        <p:nvPicPr>
          <p:cNvPr id="225" name="Picture 6"/>
          <p:cNvPicPr/>
          <p:nvPr/>
        </p:nvPicPr>
        <p:blipFill>
          <a:blip r:embed="rId2"/>
          <a:stretch/>
        </p:blipFill>
        <p:spPr>
          <a:xfrm>
            <a:off x="964080" y="4488840"/>
            <a:ext cx="5079600" cy="321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Konfliktavverging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672120" y="1563120"/>
            <a:ext cx="6997680" cy="427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Dele kunnskap.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Klart definere oppgaver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Sette og respektere frister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Skrive lesbar kode.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Være åpen mot konstruktiv kritikk.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en-US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Hvis en konflikt oppstår skal det tas med folkene involvert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2"/>
          <p:cNvPicPr/>
          <p:nvPr/>
        </p:nvPicPr>
        <p:blipFill>
          <a:blip r:embed="rId2"/>
          <a:stretch/>
        </p:blipFill>
        <p:spPr>
          <a:xfrm>
            <a:off x="1065240" y="4403880"/>
            <a:ext cx="4444560" cy="294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54040" y="88920"/>
            <a:ext cx="8694000" cy="14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Prosjekt-prosess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3"/>
          <p:cNvPicPr/>
          <p:nvPr/>
        </p:nvPicPr>
        <p:blipFill>
          <a:blip r:embed="rId2"/>
          <a:stretch/>
        </p:blipFill>
        <p:spPr>
          <a:xfrm>
            <a:off x="4122360" y="540360"/>
            <a:ext cx="3919320" cy="2003040"/>
          </a:xfrm>
          <a:prstGeom prst="rect">
            <a:avLst/>
          </a:prstGeom>
          <a:ln>
            <a:noFill/>
          </a:ln>
        </p:spPr>
      </p:pic>
      <p:pic>
        <p:nvPicPr>
          <p:cNvPr id="231" name="Picture 4"/>
          <p:cNvPicPr/>
          <p:nvPr/>
        </p:nvPicPr>
        <p:blipFill>
          <a:blip r:embed="rId3"/>
          <a:stretch/>
        </p:blipFill>
        <p:spPr>
          <a:xfrm>
            <a:off x="4310280" y="2621520"/>
            <a:ext cx="1748880" cy="1758600"/>
          </a:xfrm>
          <a:prstGeom prst="rect">
            <a:avLst/>
          </a:prstGeom>
          <a:ln>
            <a:noFill/>
          </a:ln>
        </p:spPr>
      </p:pic>
      <p:pic>
        <p:nvPicPr>
          <p:cNvPr id="232" name="Picture 6"/>
          <p:cNvPicPr/>
          <p:nvPr/>
        </p:nvPicPr>
        <p:blipFill>
          <a:blip r:embed="rId4"/>
          <a:stretch/>
        </p:blipFill>
        <p:spPr>
          <a:xfrm>
            <a:off x="6406920" y="2507040"/>
            <a:ext cx="2841120" cy="2111760"/>
          </a:xfrm>
          <a:prstGeom prst="rect">
            <a:avLst/>
          </a:prstGeom>
          <a:ln>
            <a:noFill/>
          </a:ln>
        </p:spPr>
      </p:pic>
      <p:pic>
        <p:nvPicPr>
          <p:cNvPr id="233" name="Picture 7"/>
          <p:cNvPicPr/>
          <p:nvPr/>
        </p:nvPicPr>
        <p:blipFill>
          <a:blip r:embed="rId5"/>
          <a:stretch/>
        </p:blipFill>
        <p:spPr>
          <a:xfrm>
            <a:off x="761040" y="5275440"/>
            <a:ext cx="4596120" cy="2224080"/>
          </a:xfrm>
          <a:prstGeom prst="rect">
            <a:avLst/>
          </a:prstGeom>
          <a:ln>
            <a:noFill/>
          </a:ln>
        </p:spPr>
      </p:pic>
      <p:pic>
        <p:nvPicPr>
          <p:cNvPr id="234" name="Picture 5"/>
          <p:cNvPicPr/>
          <p:nvPr/>
        </p:nvPicPr>
        <p:blipFill>
          <a:blip r:embed="rId6"/>
          <a:stretch/>
        </p:blipFill>
        <p:spPr>
          <a:xfrm>
            <a:off x="5650200" y="4458240"/>
            <a:ext cx="2169000" cy="3017880"/>
          </a:xfrm>
          <a:prstGeom prst="rect">
            <a:avLst/>
          </a:prstGeom>
          <a:ln>
            <a:noFill/>
          </a:ln>
        </p:spPr>
      </p:pic>
      <p:sp>
        <p:nvSpPr>
          <p:cNvPr id="235" name="TextShape 2"/>
          <p:cNvSpPr txBox="1"/>
          <p:nvPr/>
        </p:nvSpPr>
        <p:spPr>
          <a:xfrm>
            <a:off x="657720" y="1222920"/>
            <a:ext cx="3359520" cy="4277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12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Scrum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Backlog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Sprint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Møte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lang="nb-NO" sz="12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Hvorfor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Tidsberegning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Rettferdig fordeling av oppgaver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Vanskelige/kjipe oppgaver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En person på en oppgave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>
              <a:lnSpc>
                <a:spcPct val="100000"/>
              </a:lnSpc>
            </a:pPr>
            <a:r>
              <a:rPr lang="nb-NO" sz="1200" b="1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Modifikasjoner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1 uke sprint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Mandags-møte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Slack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672120" y="542880"/>
            <a:ext cx="6997680" cy="1455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3970" b="0" strike="noStrike" spc="-1">
                <a:solidFill>
                  <a:srgbClr val="B2136D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Retrospektiv</a:t>
            </a:r>
            <a:endParaRPr lang="nb-NO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672120" y="1999080"/>
            <a:ext cx="3404160" cy="4964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Hva gikk bra?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Delegering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Kommunikasjon og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	Konfliktløsning</a:t>
            </a:r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Oppmøte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Hva kunne gått bedre?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Forberedelse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Snakk utenom faget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378000" indent="-377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99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Hva vil vi prøve til neste oblig?</a:t>
            </a: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GitLab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Scrum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pPr marL="819000" lvl="1" indent="-314640">
              <a:lnSpc>
                <a:spcPct val="100000"/>
              </a:lnSpc>
              <a:buClr>
                <a:srgbClr val="EB3D9F"/>
              </a:buClr>
              <a:buSzPct val="80000"/>
              <a:buFont typeface="Wingdings 3" charset="2"/>
              <a:buChar char=""/>
            </a:pPr>
            <a:r>
              <a:rPr lang="nb-NO" sz="177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libGDX</a:t>
            </a:r>
            <a:endParaRPr lang="nb-NO" sz="155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  <a:p>
            <a:endParaRPr lang="nb-NO" sz="199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pic>
        <p:nvPicPr>
          <p:cNvPr id="238" name="Picture 5"/>
          <p:cNvPicPr/>
          <p:nvPr/>
        </p:nvPicPr>
        <p:blipFill>
          <a:blip r:embed="rId2"/>
          <a:stretch/>
        </p:blipFill>
        <p:spPr>
          <a:xfrm>
            <a:off x="4668480" y="1999080"/>
            <a:ext cx="3583440" cy="280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{367FE3BE-CF05-4342-8A92-175AA73D7D39}tf10001060</Template>
  <TotalTime>123</TotalTime>
  <Words>148</Words>
  <Application>Microsoft Macintosh PowerPoint</Application>
  <PresentationFormat>Tilpasset</PresentationFormat>
  <Paragraphs>51</Paragraphs>
  <Slides>8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4</vt:i4>
      </vt:variant>
      <vt:variant>
        <vt:lpstr>Lysbildetitler</vt:lpstr>
      </vt:variant>
      <vt:variant>
        <vt:i4>8</vt:i4>
      </vt:variant>
    </vt:vector>
  </HeadingPairs>
  <TitlesOfParts>
    <vt:vector size="20" baseType="lpstr">
      <vt:lpstr>Arial</vt:lpstr>
      <vt:lpstr>Avenir Next</vt:lpstr>
      <vt:lpstr>DejaVu Sans</vt:lpstr>
      <vt:lpstr>Symbol</vt:lpstr>
      <vt:lpstr>Times New Roman</vt:lpstr>
      <vt:lpstr>Trebuchet MS</vt:lpstr>
      <vt:lpstr>Wingdings</vt:lpstr>
      <vt:lpstr>Wingdings 3</vt:lpstr>
      <vt:lpstr>Office Theme</vt:lpstr>
      <vt:lpstr>Office Theme</vt:lpstr>
      <vt:lpstr>Office Theme</vt:lpstr>
      <vt:lpstr>Office Theme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Presentasjon Team grnn </dc:title>
  <dc:subject/>
  <dc:creator/>
  <dc:description/>
  <cp:lastModifiedBy>Håkon Osland</cp:lastModifiedBy>
  <cp:revision>16</cp:revision>
  <cp:lastPrinted>2018-02-23T11:43:17Z</cp:lastPrinted>
  <dcterms:created xsi:type="dcterms:W3CDTF">2018-02-22T14:54:16Z</dcterms:created>
  <dcterms:modified xsi:type="dcterms:W3CDTF">2018-02-23T14:11:57Z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16.0009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